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7" r:id="rId2"/>
    <p:sldId id="259" r:id="rId3"/>
    <p:sldId id="260" r:id="rId4"/>
    <p:sldId id="258" r:id="rId5"/>
    <p:sldId id="261" r:id="rId6"/>
    <p:sldId id="262" r:id="rId7"/>
    <p:sldId id="263" r:id="rId8"/>
    <p:sldId id="264" r:id="rId9"/>
    <p:sldId id="273" r:id="rId10"/>
    <p:sldId id="27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5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28" autoAdjust="0"/>
    <p:restoredTop sz="94660"/>
  </p:normalViewPr>
  <p:slideViewPr>
    <p:cSldViewPr snapToGrid="0">
      <p:cViewPr varScale="1">
        <p:scale>
          <a:sx n="81" d="100"/>
          <a:sy n="81" d="100"/>
        </p:scale>
        <p:origin x="26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12/24/2020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12/24/2020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12/24/2020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12/24/2020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12/24/2020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12/24/2020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12/24/2020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12/24/2020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12/24/2020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12/24/2020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12/24/2020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12/24/2020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86B5149-7653-4194-89E1-288E3A7C99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36624" y="2685660"/>
            <a:ext cx="9144000" cy="2387600"/>
          </a:xfrm>
        </p:spPr>
        <p:txBody>
          <a:bodyPr>
            <a:normAutofit fontScale="90000"/>
          </a:bodyPr>
          <a:lstStyle/>
          <a:p>
            <a:pPr algn="ctr"/>
            <a:r>
              <a:rPr lang="zh-TW" altLang="en-US" sz="3600" dirty="0">
                <a:ea typeface="標楷體" panose="03000509000000000000" pitchFamily="65" charset="-120"/>
              </a:rPr>
              <a:t>朝陽科技大學資訊與通訊系</a:t>
            </a:r>
            <a:r>
              <a:rPr lang="en-US" altLang="zh-TW" sz="3600" dirty="0">
                <a:ea typeface="標楷體" panose="03000509000000000000" pitchFamily="65" charset="-120"/>
              </a:rPr>
              <a:t>2020</a:t>
            </a:r>
            <a:r>
              <a:rPr lang="zh-TW" altLang="en-US" sz="3600" dirty="0">
                <a:ea typeface="標楷體" panose="03000509000000000000" pitchFamily="65" charset="-120"/>
              </a:rPr>
              <a:t>年實務專題成果展</a:t>
            </a:r>
            <a:br>
              <a:rPr lang="en-US" altLang="zh-TW" sz="3600" dirty="0">
                <a:ea typeface="標楷體" panose="03000509000000000000" pitchFamily="65" charset="-120"/>
              </a:rPr>
            </a:br>
            <a:br>
              <a:rPr lang="en-US" altLang="zh-TW" sz="3600" dirty="0">
                <a:ea typeface="標楷體" panose="03000509000000000000" pitchFamily="65" charset="-120"/>
              </a:rPr>
            </a:br>
            <a:r>
              <a:rPr lang="zh-TW" altLang="en-US" sz="3600" dirty="0">
                <a:ea typeface="標楷體" panose="03000509000000000000" pitchFamily="65" charset="-120"/>
              </a:rPr>
              <a:t> </a:t>
            </a:r>
            <a:r>
              <a:rPr lang="zh-TW" altLang="en-US" sz="4400" b="1" dirty="0">
                <a:ea typeface="標楷體" panose="03000509000000000000" pitchFamily="65" charset="-120"/>
              </a:rPr>
              <a:t>直播購物</a:t>
            </a:r>
            <a:br>
              <a:rPr lang="en-US" altLang="zh-TW" sz="3600" dirty="0">
                <a:ea typeface="標楷體" panose="03000509000000000000" pitchFamily="65" charset="-120"/>
              </a:rPr>
            </a:br>
            <a:br>
              <a:rPr lang="en-US" altLang="zh-TW" sz="3600" dirty="0">
                <a:ea typeface="標楷體" panose="03000509000000000000" pitchFamily="65" charset="-120"/>
              </a:rPr>
            </a:br>
            <a:r>
              <a:rPr lang="zh-TW" altLang="en-US" sz="3600" dirty="0">
                <a:ea typeface="標楷體" panose="03000509000000000000" pitchFamily="65" charset="-120"/>
              </a:rPr>
              <a:t>指導老師</a:t>
            </a:r>
            <a:r>
              <a:rPr lang="en-US" altLang="zh-TW" sz="3600" dirty="0">
                <a:ea typeface="標楷體" panose="03000509000000000000" pitchFamily="65" charset="-120"/>
              </a:rPr>
              <a:t>:</a:t>
            </a:r>
            <a:r>
              <a:rPr lang="zh-TW" altLang="en-US" sz="3600" dirty="0">
                <a:ea typeface="標楷體" panose="03000509000000000000" pitchFamily="65" charset="-120"/>
              </a:rPr>
              <a:t>李建緯 </a:t>
            </a:r>
            <a:br>
              <a:rPr lang="en-US" altLang="zh-TW" sz="3600" dirty="0">
                <a:ea typeface="標楷體" panose="03000509000000000000" pitchFamily="65" charset="-120"/>
              </a:rPr>
            </a:br>
            <a:r>
              <a:rPr lang="zh-TW" altLang="en-US" sz="3600" dirty="0">
                <a:ea typeface="標楷體" panose="03000509000000000000" pitchFamily="65" charset="-120"/>
              </a:rPr>
              <a:t>組員</a:t>
            </a:r>
            <a:r>
              <a:rPr lang="en-US" altLang="zh-TW" sz="3600" dirty="0">
                <a:ea typeface="標楷體" panose="03000509000000000000" pitchFamily="65" charset="-120"/>
              </a:rPr>
              <a:t>:</a:t>
            </a:r>
            <a:r>
              <a:rPr lang="zh-TW" altLang="en-US" sz="3600" dirty="0">
                <a:ea typeface="標楷體" panose="03000509000000000000" pitchFamily="65" charset="-120"/>
              </a:rPr>
              <a:t>廖俊原、朱家毅、吳柏承、吳松叡、楊証傑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C2C4ED9-09BE-489F-ADB5-54BAFE9211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0981" y="430161"/>
            <a:ext cx="1595286" cy="1595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4685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2DAE79ED-018D-4940-BAA6-F67E0A7FDC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5688" y="336533"/>
            <a:ext cx="9000000" cy="4232533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27A54CEB-B1F8-4533-812E-26E2C9634868}"/>
              </a:ext>
            </a:extLst>
          </p:cNvPr>
          <p:cNvSpPr txBox="1"/>
          <p:nvPr/>
        </p:nvSpPr>
        <p:spPr>
          <a:xfrm>
            <a:off x="4645863" y="4773880"/>
            <a:ext cx="4339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賣家選擇下架商品，可刪除不需要的商品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A3841734-3681-40F7-BDC7-0F0D12E0D3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5863" y="5143212"/>
            <a:ext cx="4100470" cy="1532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9976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999BAA11-5C42-4A2D-A714-E40B9F5DBB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2626" y="0"/>
            <a:ext cx="9000000" cy="4999512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C3A0C76C-C81F-47E7-8573-329057FDE7CC}"/>
              </a:ext>
            </a:extLst>
          </p:cNvPr>
          <p:cNvSpPr txBox="1"/>
          <p:nvPr/>
        </p:nvSpPr>
        <p:spPr>
          <a:xfrm>
            <a:off x="2570337" y="5272644"/>
            <a:ext cx="7891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開啟</a:t>
            </a:r>
            <a:r>
              <a:rPr lang="en-US" altLang="zh-TW" dirty="0"/>
              <a:t>OBS</a:t>
            </a:r>
            <a:r>
              <a:rPr lang="zh-TW" altLang="en-US" dirty="0"/>
              <a:t>，選擇來源</a:t>
            </a:r>
            <a:r>
              <a:rPr lang="en-US" altLang="zh-TW" dirty="0"/>
              <a:t>(</a:t>
            </a:r>
            <a:r>
              <a:rPr lang="zh-TW" altLang="en-US" dirty="0"/>
              <a:t>此示範是使用螢幕畫面，實際使用時依照所需自行設定</a:t>
            </a:r>
            <a:r>
              <a:rPr lang="en-US" altLang="zh-TW" dirty="0"/>
              <a:t>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07160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00821D13-700B-41E0-9915-9E2EFEC6F5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4622" y="1"/>
            <a:ext cx="9000000" cy="5201392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E4ABB104-5172-42C5-B7BA-6796CAD69DF5}"/>
              </a:ext>
            </a:extLst>
          </p:cNvPr>
          <p:cNvSpPr txBox="1"/>
          <p:nvPr/>
        </p:nvSpPr>
        <p:spPr>
          <a:xfrm>
            <a:off x="3811979" y="5557652"/>
            <a:ext cx="60548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伺服器欄輸入 </a:t>
            </a:r>
            <a:r>
              <a:rPr lang="en-US" altLang="zh-TW" dirty="0"/>
              <a:t>rtmp://vm214.ims.ice.cyut.edu.tw:9080/live</a:t>
            </a:r>
            <a:r>
              <a:rPr lang="zh-TW" altLang="en-US" dirty="0"/>
              <a:t> </a:t>
            </a:r>
            <a:endParaRPr lang="en-US" altLang="zh-TW" dirty="0"/>
          </a:p>
          <a:p>
            <a:r>
              <a:rPr lang="zh-TW" altLang="en-US" dirty="0"/>
              <a:t>串流金鑰欄輸入 網站上所提供的 </a:t>
            </a:r>
            <a:r>
              <a:rPr lang="en-US" altLang="zh-TW" b="0" i="0" dirty="0" err="1">
                <a:solidFill>
                  <a:srgbClr val="343A40"/>
                </a:solidFill>
                <a:effectLst/>
                <a:latin typeface="+mj-lt"/>
              </a:rPr>
              <a:t>cumugfifxlk</a:t>
            </a:r>
            <a:r>
              <a:rPr lang="zh-TW" altLang="en-US" b="0" i="0" dirty="0">
                <a:solidFill>
                  <a:srgbClr val="343A40"/>
                </a:solidFill>
                <a:effectLst/>
                <a:latin typeface="-apple-system"/>
              </a:rPr>
              <a:t> 之後按下確定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052998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9BCEC15C-F069-4898-8740-5AE9EA668F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7725" y="0"/>
            <a:ext cx="9000000" cy="5569527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AE02795F-570D-49CE-A091-4FA8D3BAB709}"/>
              </a:ext>
            </a:extLst>
          </p:cNvPr>
          <p:cNvSpPr txBox="1"/>
          <p:nvPr/>
        </p:nvSpPr>
        <p:spPr>
          <a:xfrm>
            <a:off x="2979931" y="5712032"/>
            <a:ext cx="7295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確定之後，即可開始串流，</a:t>
            </a:r>
            <a:r>
              <a:rPr lang="en-US" altLang="zh-TW" dirty="0"/>
              <a:t>OBS</a:t>
            </a:r>
            <a:r>
              <a:rPr lang="zh-TW" altLang="en-US" dirty="0"/>
              <a:t>下方變成綠色方塊之後就是正常串流中</a:t>
            </a:r>
          </a:p>
        </p:txBody>
      </p:sp>
    </p:spTree>
    <p:extLst>
      <p:ext uri="{BB962C8B-B14F-4D97-AF65-F5344CB8AC3E}">
        <p14:creationId xmlns:p14="http://schemas.microsoft.com/office/powerpoint/2010/main" val="5476005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A8350C42-8B4F-4BC0-A526-4E1263F01E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9630" y="249382"/>
            <a:ext cx="9975274" cy="4738255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C9FB877A-8B21-464E-9C56-84ADDF6D9748}"/>
              </a:ext>
            </a:extLst>
          </p:cNvPr>
          <p:cNvSpPr txBox="1"/>
          <p:nvPr/>
        </p:nvSpPr>
        <p:spPr>
          <a:xfrm>
            <a:off x="4075777" y="5438899"/>
            <a:ext cx="52629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創建房間之後，進入房間即可看到剛剛直播的畫面</a:t>
            </a:r>
            <a:endParaRPr lang="en-US" altLang="zh-TW" dirty="0"/>
          </a:p>
          <a:p>
            <a:r>
              <a:rPr lang="zh-TW" altLang="en-US" dirty="0"/>
              <a:t>右邊區塊可以和其他觀眾聊天互動</a:t>
            </a:r>
          </a:p>
        </p:txBody>
      </p:sp>
    </p:spTree>
    <p:extLst>
      <p:ext uri="{BB962C8B-B14F-4D97-AF65-F5344CB8AC3E}">
        <p14:creationId xmlns:p14="http://schemas.microsoft.com/office/powerpoint/2010/main" val="34338224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D4BD447E-1810-4543-AF1E-84CE2B228F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4437" y="252568"/>
            <a:ext cx="9000000" cy="4251304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7D33EE50-CFC4-49A4-81ED-7DDFCD911C7F}"/>
              </a:ext>
            </a:extLst>
          </p:cNvPr>
          <p:cNvSpPr txBox="1"/>
          <p:nvPr/>
        </p:nvSpPr>
        <p:spPr>
          <a:xfrm>
            <a:off x="2404146" y="4857008"/>
            <a:ext cx="8680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點右上方</a:t>
            </a:r>
            <a:r>
              <a:rPr lang="en-US" altLang="zh-TW" dirty="0"/>
              <a:t>”</a:t>
            </a:r>
            <a:r>
              <a:rPr lang="zh-TW" altLang="en-US" dirty="0"/>
              <a:t>購物去</a:t>
            </a:r>
            <a:r>
              <a:rPr lang="en-US" altLang="zh-TW" dirty="0"/>
              <a:t>”</a:t>
            </a:r>
            <a:r>
              <a:rPr lang="zh-TW" altLang="en-US" dirty="0"/>
              <a:t>就會到直播主的商品列表，可選想要的商品和數量，加入購物車</a:t>
            </a:r>
          </a:p>
        </p:txBody>
      </p:sp>
    </p:spTree>
    <p:extLst>
      <p:ext uri="{BB962C8B-B14F-4D97-AF65-F5344CB8AC3E}">
        <p14:creationId xmlns:p14="http://schemas.microsoft.com/office/powerpoint/2010/main" val="34134994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34846845-6C16-4250-9B49-88F1A87FEF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8182" y="250060"/>
            <a:ext cx="9000000" cy="4272538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A6DABE60-3808-4AAE-B3FD-CBF0065A5F98}"/>
              </a:ext>
            </a:extLst>
          </p:cNvPr>
          <p:cNvSpPr txBox="1"/>
          <p:nvPr/>
        </p:nvSpPr>
        <p:spPr>
          <a:xfrm>
            <a:off x="2792530" y="4916384"/>
            <a:ext cx="75713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選好自己想要的商品之後，可以在購物車裡看見自己加入的商品來做確認</a:t>
            </a:r>
            <a:endParaRPr lang="en-US" altLang="zh-TW" dirty="0"/>
          </a:p>
          <a:p>
            <a:r>
              <a:rPr lang="zh-TW" altLang="en-US" dirty="0"/>
              <a:t>當金額和數量都沒問題時，就可以按下結單了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3884123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0D4EC185-0E5C-496C-B65B-5078C18C32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1309" y="246211"/>
            <a:ext cx="9000000" cy="4260688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9E7F29D2-08E3-4EF4-8455-F9FBEBA2ED89}"/>
              </a:ext>
            </a:extLst>
          </p:cNvPr>
          <p:cNvSpPr txBox="1"/>
          <p:nvPr/>
        </p:nvSpPr>
        <p:spPr>
          <a:xfrm>
            <a:off x="5183981" y="4868883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結單後畫面會顯示訂單確認</a:t>
            </a:r>
          </a:p>
        </p:txBody>
      </p:sp>
    </p:spTree>
    <p:extLst>
      <p:ext uri="{BB962C8B-B14F-4D97-AF65-F5344CB8AC3E}">
        <p14:creationId xmlns:p14="http://schemas.microsoft.com/office/powerpoint/2010/main" val="4594509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6BE16B39-272C-4910-ACAC-4F92BBBB3E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5248" y="248298"/>
            <a:ext cx="9000000" cy="4281917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00651FA1-96D2-4AC7-88E1-A5CA67437DF8}"/>
              </a:ext>
            </a:extLst>
          </p:cNvPr>
          <p:cNvSpPr txBox="1"/>
          <p:nvPr/>
        </p:nvSpPr>
        <p:spPr>
          <a:xfrm>
            <a:off x="4464591" y="4880758"/>
            <a:ext cx="4801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賣家可轉到商品列表畫面，選第四個訂單查詢</a:t>
            </a:r>
          </a:p>
        </p:txBody>
      </p:sp>
    </p:spTree>
    <p:extLst>
      <p:ext uri="{BB962C8B-B14F-4D97-AF65-F5344CB8AC3E}">
        <p14:creationId xmlns:p14="http://schemas.microsoft.com/office/powerpoint/2010/main" val="2489693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69B33172-96A6-4CCC-A34D-9B07C4DF47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9433" y="411804"/>
            <a:ext cx="9039600" cy="4262805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D2D5B652-0638-4C4D-9F3A-BAFDC1002B28}"/>
              </a:ext>
            </a:extLst>
          </p:cNvPr>
          <p:cNvSpPr txBox="1"/>
          <p:nvPr/>
        </p:nvSpPr>
        <p:spPr>
          <a:xfrm>
            <a:off x="5653570" y="5058888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賣家確認訂單畫面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5625351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DEE18C29-91E3-44A3-B072-913CBDBFEC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8613" y="216724"/>
            <a:ext cx="9000000" cy="4027398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6A5A9108-F0BB-4255-9D1F-07D417368812}"/>
              </a:ext>
            </a:extLst>
          </p:cNvPr>
          <p:cNvSpPr txBox="1"/>
          <p:nvPr/>
        </p:nvSpPr>
        <p:spPr>
          <a:xfrm>
            <a:off x="3325459" y="4627577"/>
            <a:ext cx="61863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先將此資料夾下載下來，之後使用終端機移動至指定資料夾</a:t>
            </a:r>
            <a:endParaRPr lang="en-US" altLang="zh-TW" dirty="0"/>
          </a:p>
          <a:p>
            <a:r>
              <a:rPr lang="zh-TW" altLang="en-US" dirty="0"/>
              <a:t>輸入指令 </a:t>
            </a:r>
            <a:r>
              <a:rPr lang="en-US" altLang="zh-TW" dirty="0" err="1"/>
              <a:t>npm</a:t>
            </a:r>
            <a:r>
              <a:rPr lang="en-US" altLang="zh-TW" dirty="0"/>
              <a:t> start</a:t>
            </a:r>
            <a:r>
              <a:rPr lang="zh-TW" altLang="en-US" dirty="0"/>
              <a:t> 即可開啟伺服器</a:t>
            </a:r>
          </a:p>
        </p:txBody>
      </p:sp>
    </p:spTree>
    <p:extLst>
      <p:ext uri="{BB962C8B-B14F-4D97-AF65-F5344CB8AC3E}">
        <p14:creationId xmlns:p14="http://schemas.microsoft.com/office/powerpoint/2010/main" val="16565503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AEEDACE3-3148-43F1-8072-AD210077F2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6327" y="180858"/>
            <a:ext cx="9000000" cy="4293319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41DDD880-D646-4A3C-AEB2-FA4C0FE2790E}"/>
              </a:ext>
            </a:extLst>
          </p:cNvPr>
          <p:cNvSpPr txBox="1"/>
          <p:nvPr/>
        </p:nvSpPr>
        <p:spPr>
          <a:xfrm>
            <a:off x="3469402" y="4904509"/>
            <a:ext cx="63338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開啟瀏覽器，在網址欄輸入</a:t>
            </a:r>
            <a:r>
              <a:rPr lang="en-US" altLang="zh-TW" dirty="0"/>
              <a:t>127.0.0.1:7000</a:t>
            </a:r>
            <a:r>
              <a:rPr lang="zh-TW" altLang="en-US" dirty="0"/>
              <a:t>就可以到直播網站</a:t>
            </a:r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602817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字方塊 9">
            <a:extLst>
              <a:ext uri="{FF2B5EF4-FFF2-40B4-BE49-F238E27FC236}">
                <a16:creationId xmlns:a16="http://schemas.microsoft.com/office/drawing/2014/main" id="{41DDD880-D646-4A3C-AEB2-FA4C0FE2790E}"/>
              </a:ext>
            </a:extLst>
          </p:cNvPr>
          <p:cNvSpPr txBox="1"/>
          <p:nvPr/>
        </p:nvSpPr>
        <p:spPr>
          <a:xfrm>
            <a:off x="4351086" y="4904510"/>
            <a:ext cx="4570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選擇註冊之後，輸入資料，就可以完成註冊</a:t>
            </a:r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D2C05E7A-3B0B-4057-865E-273308FEB1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6327" y="212378"/>
            <a:ext cx="9000000" cy="4293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5162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81191832-0A6F-40EA-B8E9-88F719D488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7558" y="284177"/>
            <a:ext cx="9000000" cy="4274765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B34C8D27-5143-4C43-A437-C295B59232CE}"/>
              </a:ext>
            </a:extLst>
          </p:cNvPr>
          <p:cNvSpPr txBox="1"/>
          <p:nvPr/>
        </p:nvSpPr>
        <p:spPr>
          <a:xfrm>
            <a:off x="4352317" y="4821382"/>
            <a:ext cx="4570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註冊完畢後，使用已註冊的帳號密碼來登入</a:t>
            </a:r>
          </a:p>
        </p:txBody>
      </p:sp>
    </p:spTree>
    <p:extLst>
      <p:ext uri="{BB962C8B-B14F-4D97-AF65-F5344CB8AC3E}">
        <p14:creationId xmlns:p14="http://schemas.microsoft.com/office/powerpoint/2010/main" val="1218691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D846B715-D1BE-413A-B397-36BF91B87F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3184" y="236677"/>
            <a:ext cx="9000000" cy="4274765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D500B4AD-D7AC-4C99-9CF6-003AAC486349}"/>
              </a:ext>
            </a:extLst>
          </p:cNvPr>
          <p:cNvSpPr txBox="1"/>
          <p:nvPr/>
        </p:nvSpPr>
        <p:spPr>
          <a:xfrm>
            <a:off x="3002948" y="4892634"/>
            <a:ext cx="7340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右上方會顯示目前登入的使用者名稱，畫面中間可以選擇買家或賣家</a:t>
            </a:r>
          </a:p>
        </p:txBody>
      </p:sp>
    </p:spTree>
    <p:extLst>
      <p:ext uri="{BB962C8B-B14F-4D97-AF65-F5344CB8AC3E}">
        <p14:creationId xmlns:p14="http://schemas.microsoft.com/office/powerpoint/2010/main" val="13892863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32CEFB6A-0857-4045-872C-49DFFDCFF991}"/>
              </a:ext>
            </a:extLst>
          </p:cNvPr>
          <p:cNvSpPr txBox="1"/>
          <p:nvPr/>
        </p:nvSpPr>
        <p:spPr>
          <a:xfrm>
            <a:off x="4156364" y="4987637"/>
            <a:ext cx="52629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選擇賣家之後，會顯示創建房間，可輸入房間標題</a:t>
            </a:r>
            <a:endParaRPr lang="en-US" altLang="zh-TW" dirty="0"/>
          </a:p>
          <a:p>
            <a:r>
              <a:rPr lang="zh-TW" altLang="en-US" dirty="0"/>
              <a:t>金鑰是之後做直播串流時需要使用的</a:t>
            </a:r>
            <a:endParaRPr lang="en-US" altLang="zh-TW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9BE8DA50-05AE-473D-87F7-24638091A0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7853" y="206225"/>
            <a:ext cx="9000000" cy="4254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0340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20A6BB1A-2BBB-4175-A923-F76AE04104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5248" y="248298"/>
            <a:ext cx="9000000" cy="4281917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53C60022-CEAB-4D28-B94F-8CB785038E20}"/>
              </a:ext>
            </a:extLst>
          </p:cNvPr>
          <p:cNvSpPr txBox="1"/>
          <p:nvPr/>
        </p:nvSpPr>
        <p:spPr>
          <a:xfrm>
            <a:off x="4002926" y="4962144"/>
            <a:ext cx="5724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選擇上架商品，可上傳商品圖片，設定商品金額和名稱</a:t>
            </a:r>
          </a:p>
        </p:txBody>
      </p:sp>
    </p:spTree>
    <p:extLst>
      <p:ext uri="{BB962C8B-B14F-4D97-AF65-F5344CB8AC3E}">
        <p14:creationId xmlns:p14="http://schemas.microsoft.com/office/powerpoint/2010/main" val="16790182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613C56EC-83F4-4331-9E20-A8C7303FEB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3185" y="362265"/>
            <a:ext cx="9036000" cy="4264127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7E93AAA2-4A01-4BAE-81C0-FE5C9A4F4E28}"/>
              </a:ext>
            </a:extLst>
          </p:cNvPr>
          <p:cNvSpPr txBox="1"/>
          <p:nvPr/>
        </p:nvSpPr>
        <p:spPr>
          <a:xfrm>
            <a:off x="4603113" y="4904509"/>
            <a:ext cx="41761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賣家選擇修改商品，可以修改商品金額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9810FC7A-65BE-4F6B-87FA-50E64508E4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5166" y="5551958"/>
            <a:ext cx="5892035" cy="1033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326064"/>
      </p:ext>
    </p:extLst>
  </p:cSld>
  <p:clrMapOvr>
    <a:masterClrMapping/>
  </p:clrMapOvr>
</p:sld>
</file>

<file path=ppt/theme/theme1.xml><?xml version="1.0" encoding="utf-8"?>
<a:theme xmlns:a="http://schemas.openxmlformats.org/drawingml/2006/main" name="裁剪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TM10001105[[fn=裁剪]]</Template>
  <TotalTime>153</TotalTime>
  <Words>365</Words>
  <Application>Microsoft Office PowerPoint</Application>
  <PresentationFormat>寬螢幕</PresentationFormat>
  <Paragraphs>24</Paragraphs>
  <Slides>19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2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19</vt:i4>
      </vt:variant>
    </vt:vector>
  </HeadingPairs>
  <TitlesOfParts>
    <vt:vector size="22" baseType="lpstr">
      <vt:lpstr>-apple-system</vt:lpstr>
      <vt:lpstr>Franklin Gothic Book</vt:lpstr>
      <vt:lpstr>裁剪</vt:lpstr>
      <vt:lpstr>朝陽科技大學資訊與通訊系2020年實務專題成果展   直播購物  指導老師:李建緯  組員:廖俊原、朱家毅、吳柏承、吳松叡、楊証傑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朝陽科技大學資訊與通訊系2020年實務專題成果展   直播購物  指導老師:李建緯  組員:廖俊原、朱家毅、吳柏承、吳松叡、楊証傑</dc:title>
  <dc:creator>Krapy Wu</dc:creator>
  <cp:lastModifiedBy>Krapy Wu</cp:lastModifiedBy>
  <cp:revision>14</cp:revision>
  <dcterms:created xsi:type="dcterms:W3CDTF">2020-12-24T13:58:36Z</dcterms:created>
  <dcterms:modified xsi:type="dcterms:W3CDTF">2020-12-24T16:32:28Z</dcterms:modified>
</cp:coreProperties>
</file>